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49592" autoAdjust="0"/>
  </p:normalViewPr>
  <p:slideViewPr>
    <p:cSldViewPr snapToGrid="0" snapToObjects="1">
      <p:cViewPr varScale="1">
        <p:scale>
          <a:sx n="46" d="100"/>
          <a:sy n="46" d="100"/>
        </p:scale>
        <p:origin x="296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8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마지막 발표를 맡게 된 김정희입니다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다들 </a:t>
            </a:r>
            <a:r>
              <a:rPr lang="en-US" altLang="ko-KR" dirty="0"/>
              <a:t>7</a:t>
            </a:r>
            <a:r>
              <a:rPr lang="ko-KR" altLang="en-US" dirty="0"/>
              <a:t>주 동안 개발 및 발표준비 하시느라 너무 </a:t>
            </a:r>
            <a:r>
              <a:rPr lang="ko-KR" altLang="en-US" dirty="0" err="1"/>
              <a:t>고생많으셨고요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많이 피곤하시겠지만 마지막까지 경청해주시면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6</a:t>
            </a:r>
            <a:r>
              <a:rPr lang="ko-KR" altLang="en-US" dirty="0"/>
              <a:t>조 발표 </a:t>
            </a:r>
            <a:r>
              <a:rPr lang="ko-KR" altLang="en-US" dirty="0" err="1"/>
              <a:t>시작하도록하겠습니다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저희는 오늘 핀볼이라는 돈을 시각적으로 보여주는 인터넷 전문</a:t>
            </a:r>
            <a:r>
              <a:rPr lang="en-US" altLang="ko-KR" dirty="0"/>
              <a:t> </a:t>
            </a:r>
            <a:r>
              <a:rPr lang="ko-KR" altLang="en-US" dirty="0"/>
              <a:t>은행에 대해서 소개하고자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저희는 인터넷 전용 은행으로 은행의 기본적인 기능들을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카드나 계좌 가져오기</a:t>
            </a:r>
            <a:r>
              <a:rPr lang="en-US" altLang="ko-KR" dirty="0"/>
              <a:t>, </a:t>
            </a:r>
            <a:r>
              <a:rPr lang="ko-KR" altLang="en-US" dirty="0"/>
              <a:t>이체하기 등이 가능하죠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모임통장입니다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모임 통장은 기존의 모임통장에 </a:t>
            </a:r>
            <a:r>
              <a:rPr lang="ko-KR" altLang="en-US" dirty="0" err="1"/>
              <a:t>게이미피케이션을</a:t>
            </a:r>
            <a:r>
              <a:rPr lang="ko-KR" altLang="en-US" dirty="0"/>
              <a:t> 적용한 기능인데요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제가 제일 좋아하는 기능 중 하나입니다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가계부로 자신의 소비를 파악하기 위한 기능입니다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금융퀴즈네요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ChatGPT</a:t>
            </a:r>
            <a:r>
              <a:rPr lang="ko-KR" altLang="en-US" dirty="0"/>
              <a:t>를 활용한 </a:t>
            </a:r>
            <a:r>
              <a:rPr lang="ko-KR" altLang="en-US" dirty="0" err="1"/>
              <a:t>챗봇이</a:t>
            </a:r>
            <a:r>
              <a:rPr lang="ko-KR" altLang="en-US" dirty="0"/>
              <a:t> 준비되어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마지막은 포인트 사용으로 공을 커스터마이징 할 수 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카드 등록</a:t>
            </a:r>
            <a:r>
              <a:rPr lang="en-US" altLang="ko-KR" dirty="0"/>
              <a:t>, </a:t>
            </a:r>
            <a:r>
              <a:rPr lang="ko-KR" altLang="en-US" dirty="0"/>
              <a:t>카드 결제</a:t>
            </a:r>
            <a:r>
              <a:rPr lang="en-US" altLang="ko-KR" dirty="0"/>
              <a:t>, </a:t>
            </a:r>
            <a:r>
              <a:rPr lang="ko-KR" altLang="en-US" dirty="0" err="1"/>
              <a:t>핀볼계좌</a:t>
            </a:r>
            <a:r>
              <a:rPr lang="ko-KR" altLang="en-US" dirty="0"/>
              <a:t> 채우기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시간 관계상 통장들은 미리 등록을 </a:t>
            </a:r>
            <a:r>
              <a:rPr lang="ko-KR" altLang="en-US" dirty="0" err="1"/>
              <a:t>해놓았고요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현재 카드가 등록되어 있지 않기 때문에 카드 등록을 진행해보겠습니다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원하는 카드사를 선택하면 인증을 하게 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타행과 관련된 정보를 가져오기 때문에 </a:t>
            </a:r>
            <a:r>
              <a:rPr lang="ko-KR" altLang="en-US" dirty="0" err="1"/>
              <a:t>마이데이터</a:t>
            </a:r>
            <a:r>
              <a:rPr lang="ko-KR" altLang="en-US" dirty="0"/>
              <a:t> 서버에 </a:t>
            </a:r>
            <a:r>
              <a:rPr lang="ko-KR" altLang="en-US" dirty="0" err="1"/>
              <a:t>접근해야해서</a:t>
            </a:r>
            <a:r>
              <a:rPr lang="ko-KR" altLang="en-US" dirty="0"/>
              <a:t> 인증을 하게 되는 겁니다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인증을 완료하면 다음과 같이 제가 가지고 있는 카드들이 나옵니다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여기서 원하는 카드를 </a:t>
            </a:r>
            <a:r>
              <a:rPr lang="ko-KR" altLang="en-US" dirty="0" err="1"/>
              <a:t>등록해볼께요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등록하면 </a:t>
            </a:r>
            <a:r>
              <a:rPr lang="ko-KR" altLang="en-US" dirty="0" err="1"/>
              <a:t>메인화면에서</a:t>
            </a:r>
            <a:r>
              <a:rPr lang="ko-KR" altLang="en-US" dirty="0"/>
              <a:t> 다음과 같이 등록된 카드를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여기 연결된 카드를 클릭하면 카드를 좀 더 멋지게 볼 수 있는데요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각 카드로 결제도 진행할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결제를 진행해보죠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결제는 </a:t>
            </a:r>
            <a:r>
              <a:rPr lang="en-US" altLang="ko-KR" dirty="0"/>
              <a:t>QR </a:t>
            </a:r>
            <a:r>
              <a:rPr lang="ko-KR" altLang="en-US" dirty="0"/>
              <a:t>코드로 진행이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해당 카드는 </a:t>
            </a:r>
            <a:r>
              <a:rPr lang="ko-KR" altLang="en-US" dirty="0" err="1"/>
              <a:t>핀볼계좌에</a:t>
            </a:r>
            <a:r>
              <a:rPr lang="ko-KR" altLang="en-US" dirty="0"/>
              <a:t> 연결된 상태인데요 결제를 한 상태로 메인 페이지로 넘어가면 </a:t>
            </a:r>
            <a:r>
              <a:rPr lang="ko-KR" altLang="en-US" dirty="0" err="1"/>
              <a:t>짜잔</a:t>
            </a:r>
            <a:r>
              <a:rPr lang="en-US" altLang="ko-KR" dirty="0"/>
              <a:t>!! </a:t>
            </a:r>
            <a:r>
              <a:rPr lang="ko-KR" altLang="en-US" dirty="0"/>
              <a:t>공이 빠져나가는 것을 볼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그럼 공이 들어오는 것도 </a:t>
            </a:r>
            <a:r>
              <a:rPr lang="ko-KR" altLang="en-US" dirty="0" err="1"/>
              <a:t>보여드려야겠죠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연결된 계좌를 들어가봅시다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여기서 </a:t>
            </a:r>
            <a:r>
              <a:rPr lang="ko-KR" altLang="en-US" dirty="0" err="1"/>
              <a:t>핀볼계좌를</a:t>
            </a:r>
            <a:r>
              <a:rPr lang="ko-KR" altLang="en-US" dirty="0"/>
              <a:t> 선택하고 채우기를 </a:t>
            </a:r>
            <a:r>
              <a:rPr lang="ko-KR" altLang="en-US" dirty="0" err="1"/>
              <a:t>진행해볼께요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제가 가진 다른 계좌에서 이정도 금액을 채워보죠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간편 비밀번호로 인증을 완료하면 돈이 채워졌네요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조금만 기다리면 </a:t>
            </a:r>
            <a:r>
              <a:rPr lang="ko-KR" altLang="en-US" dirty="0" err="1"/>
              <a:t>짜잔</a:t>
            </a:r>
            <a:r>
              <a:rPr lang="en-US" altLang="ko-KR" dirty="0"/>
              <a:t>!! </a:t>
            </a:r>
            <a:r>
              <a:rPr lang="ko-KR" altLang="en-US" dirty="0"/>
              <a:t>공이 채워진 것을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 다음으로는 모임 통장을 확인하러 </a:t>
            </a:r>
            <a:r>
              <a:rPr lang="ko-KR" altLang="en-US" dirty="0" err="1"/>
              <a:t>가볼께요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모임통장 초대</a:t>
            </a:r>
            <a:r>
              <a:rPr lang="en-US" altLang="ko-KR" dirty="0"/>
              <a:t>, </a:t>
            </a:r>
            <a:r>
              <a:rPr lang="ko-KR" altLang="en-US" dirty="0"/>
              <a:t>이체</a:t>
            </a:r>
            <a:r>
              <a:rPr lang="en-US" altLang="ko-KR" dirty="0"/>
              <a:t>, </a:t>
            </a:r>
            <a:r>
              <a:rPr lang="ko-KR" altLang="en-US" dirty="0"/>
              <a:t>게임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미리 생성해 놓은 모임통장이 여기 있는데요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들어가면 여러 사람이 모임 통장에 </a:t>
            </a:r>
            <a:r>
              <a:rPr lang="ko-KR" altLang="en-US" dirty="0" err="1"/>
              <a:t>들어와있는</a:t>
            </a:r>
            <a:r>
              <a:rPr lang="ko-KR" altLang="en-US" dirty="0"/>
              <a:t> 걸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 이 상태에서 다른 사람을 초대해 </a:t>
            </a:r>
            <a:r>
              <a:rPr lang="ko-KR" altLang="en-US" dirty="0" err="1"/>
              <a:t>볼께요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초대 링크를 보내고 잠시 기다려보죠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팀원이 링크를 받고 돈도 </a:t>
            </a:r>
            <a:r>
              <a:rPr lang="ko-KR" altLang="en-US" dirty="0" err="1"/>
              <a:t>넣어놨다고</a:t>
            </a:r>
            <a:r>
              <a:rPr lang="ko-KR" altLang="en-US" dirty="0"/>
              <a:t> 하네요</a:t>
            </a:r>
            <a:r>
              <a:rPr lang="en-US" altLang="ko-KR" dirty="0"/>
              <a:t>. </a:t>
            </a:r>
            <a:r>
              <a:rPr lang="ko-KR" altLang="en-US" dirty="0"/>
              <a:t>확인해볼까요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 인원이 </a:t>
            </a:r>
            <a:r>
              <a:rPr lang="ko-KR" altLang="en-US" dirty="0" err="1"/>
              <a:t>한명</a:t>
            </a:r>
            <a:r>
              <a:rPr lang="ko-KR" altLang="en-US" dirty="0"/>
              <a:t> </a:t>
            </a:r>
            <a:r>
              <a:rPr lang="ko-KR" altLang="en-US" dirty="0" err="1"/>
              <a:t>추가됬고</a:t>
            </a:r>
            <a:r>
              <a:rPr lang="ko-KR" altLang="en-US" dirty="0"/>
              <a:t> 돈도 </a:t>
            </a:r>
            <a:r>
              <a:rPr lang="ko-KR" altLang="en-US" dirty="0" err="1"/>
              <a:t>들어와있네요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그럼 이제 같이 무언가를 샀다고 가정하고 계좌 이체를 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이체하기를 눌러서 돈을 보내면 다음과 같이 게임을 진행할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게임을 진행해보죠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누가 가장 많은 돈을 내게 될지 궁금하네요</a:t>
            </a:r>
            <a:r>
              <a:rPr lang="en-US" altLang="ko-KR" dirty="0"/>
              <a:t> </a:t>
            </a:r>
            <a:r>
              <a:rPr lang="ko-KR" altLang="en-US" dirty="0" err="1"/>
              <a:t>ㅎㅅㅎ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참고로 이 게임은 </a:t>
            </a:r>
            <a:r>
              <a:rPr lang="en-US" altLang="ko-KR" dirty="0"/>
              <a:t>matter.js</a:t>
            </a:r>
            <a:r>
              <a:rPr lang="ko-KR" altLang="en-US" dirty="0"/>
              <a:t>로 구현이 되었는데요</a:t>
            </a:r>
            <a:r>
              <a:rPr lang="en-US" altLang="ko-KR" dirty="0"/>
              <a:t>. </a:t>
            </a:r>
            <a:r>
              <a:rPr lang="ko-KR" altLang="en-US" dirty="0"/>
              <a:t>물리 법칙을 적용할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네</a:t>
            </a:r>
            <a:r>
              <a:rPr lang="en-US" altLang="ko-KR" dirty="0"/>
              <a:t>… ~~~</a:t>
            </a:r>
            <a:r>
              <a:rPr lang="ko-KR" altLang="en-US" dirty="0"/>
              <a:t>님이 가장 많은 돈을 내셨네요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그럼 다음은 가계부로 넘어가보도록 </a:t>
            </a:r>
            <a:r>
              <a:rPr lang="ko-KR" altLang="en-US" dirty="0" err="1"/>
              <a:t>할께요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가계부 항목 추가</a:t>
            </a:r>
            <a:r>
              <a:rPr lang="en-US" altLang="ko-KR" dirty="0"/>
              <a:t>, </a:t>
            </a:r>
            <a:r>
              <a:rPr lang="ko-KR" altLang="en-US" dirty="0"/>
              <a:t>카테고리 지정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가계부로 가면 몇가지 항목들이 이미 존재하는데요 항목을 추가해보겠습니다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저는 게임을 좋아하니 게임으로 하나 </a:t>
            </a:r>
            <a:r>
              <a:rPr lang="ko-KR" altLang="en-US" dirty="0" err="1"/>
              <a:t>만들어볼께요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항목을 지정하면 지금처럼 화면에 새로운 카테고리가 생기게 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 이제 거래 목록으로 가서 거래의 카테고리를 다음과 같이 지정하면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퍼센트가 줄어든 것을 확인할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이를 통해서 사용자가 자신이 설정한 금액에서 얼마나 돈을 사용했는지를 알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이제 </a:t>
            </a:r>
            <a:r>
              <a:rPr lang="ko-KR" altLang="en-US" dirty="0" err="1"/>
              <a:t>챗봇을</a:t>
            </a:r>
            <a:r>
              <a:rPr lang="ko-KR" altLang="en-US" dirty="0"/>
              <a:t> 사용해 볼까요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금권 분리 질문</a:t>
            </a:r>
            <a:r>
              <a:rPr lang="en-US" altLang="ko-KR" dirty="0"/>
              <a:t>, </a:t>
            </a:r>
            <a:r>
              <a:rPr lang="ko-KR" altLang="en-US" dirty="0"/>
              <a:t>김정희의 여자친구 질문</a:t>
            </a:r>
            <a:r>
              <a:rPr lang="en-US" altLang="ko-KR" dirty="0"/>
              <a:t>, </a:t>
            </a:r>
            <a:r>
              <a:rPr lang="ko-KR" altLang="en-US" dirty="0"/>
              <a:t>퀴즈 문제 풀기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챗봇은</a:t>
            </a:r>
            <a:r>
              <a:rPr lang="ko-KR" altLang="en-US" dirty="0"/>
              <a:t> 금융과 관련된 정보가 학습되어 있습니다</a:t>
            </a:r>
            <a:r>
              <a:rPr lang="en-US" altLang="ko-KR" dirty="0"/>
              <a:t>. </a:t>
            </a:r>
            <a:r>
              <a:rPr lang="ko-KR" altLang="en-US" dirty="0"/>
              <a:t>여기에 금권 분리를 물어보면 답을 해줄 겁니다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제가 학습되었다는 걸 증명하기 위해 제 정보를 </a:t>
            </a:r>
            <a:r>
              <a:rPr lang="ko-KR" altLang="en-US" dirty="0" err="1"/>
              <a:t>넣어놨습니다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김정희의 여친은 </a:t>
            </a:r>
            <a:r>
              <a:rPr lang="ko-KR" altLang="en-US" dirty="0" err="1"/>
              <a:t>누구니</a:t>
            </a:r>
            <a:r>
              <a:rPr lang="en-US" altLang="ko-KR" dirty="0"/>
              <a:t>? </a:t>
            </a:r>
            <a:r>
              <a:rPr lang="ko-KR" altLang="en-US" dirty="0"/>
              <a:t>라고 </a:t>
            </a:r>
            <a:r>
              <a:rPr lang="ko-KR" altLang="en-US" dirty="0" err="1"/>
              <a:t>질문해볼께요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잘나오네요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챗봇을</a:t>
            </a:r>
            <a:r>
              <a:rPr lang="ko-KR" altLang="en-US" dirty="0"/>
              <a:t> 통해서 금융 지식을 쌓았으면 지식을 </a:t>
            </a:r>
            <a:r>
              <a:rPr lang="ko-KR" altLang="en-US" dirty="0" err="1"/>
              <a:t>사용해봐야겠죠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저희는 퀴즈를 통해서 금융 문제를 풀고 포인트를 받아 갈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퀴즈를 함께 풀어보도록 하죠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시간이 지남에 따라 자신이 받을 수 있는 포인트가 달라지는데요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저는 금융을 잘 모르기 때문에 빠르게 풀어보도록 </a:t>
            </a:r>
            <a:r>
              <a:rPr lang="ko-KR" altLang="en-US" dirty="0" err="1"/>
              <a:t>할께요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- 5</a:t>
            </a:r>
            <a:r>
              <a:rPr lang="ko-KR" altLang="en-US" dirty="0"/>
              <a:t>개의 문제를 다 풀게 되면 다음과 같이 맞춘 개수와 얻은 포인트를 알 수가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포인트를 얻었으면 사용할 수도 있어야 겠죠</a:t>
            </a:r>
            <a:r>
              <a:rPr lang="en-US" altLang="ko-KR" dirty="0"/>
              <a:t>!!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포인트를 사용해봅시다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포인트 사용</a:t>
            </a:r>
            <a:r>
              <a:rPr lang="en-US" altLang="ko-KR" dirty="0"/>
              <a:t>, </a:t>
            </a:r>
            <a:r>
              <a:rPr lang="ko-KR" altLang="en-US" dirty="0"/>
              <a:t>스킨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상점에 가면 포인트로 스킨을 구매할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포켓몬볼을</a:t>
            </a:r>
            <a:r>
              <a:rPr lang="ko-KR" altLang="en-US" dirty="0"/>
              <a:t> 구매해 </a:t>
            </a:r>
            <a:r>
              <a:rPr lang="ko-KR" altLang="en-US" dirty="0" err="1"/>
              <a:t>볼께요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구매하고 </a:t>
            </a:r>
            <a:r>
              <a:rPr lang="ko-KR" altLang="en-US" dirty="0" err="1"/>
              <a:t>인벤토리로가면</a:t>
            </a:r>
            <a:r>
              <a:rPr lang="ko-KR" altLang="en-US" dirty="0"/>
              <a:t> </a:t>
            </a:r>
            <a:r>
              <a:rPr lang="ko-KR" altLang="en-US" dirty="0" err="1"/>
              <a:t>포켓몬볼이</a:t>
            </a:r>
            <a:r>
              <a:rPr lang="ko-KR" altLang="en-US" dirty="0"/>
              <a:t> 있네요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이걸 착용하고 메인 페이지로 가면 </a:t>
            </a:r>
            <a:r>
              <a:rPr lang="ko-KR" altLang="en-US" dirty="0" err="1"/>
              <a:t>짜잔</a:t>
            </a:r>
            <a:r>
              <a:rPr lang="en-US" altLang="ko-KR" dirty="0"/>
              <a:t>!! </a:t>
            </a:r>
            <a:r>
              <a:rPr lang="ko-KR" altLang="en-US" dirty="0"/>
              <a:t>스킨이 적용된 것을 확인할 수가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이것들 외에도 다른 사람의 계좌를 찾고 이체를 하고</a:t>
            </a:r>
            <a:r>
              <a:rPr lang="en-US" altLang="ko-KR" dirty="0"/>
              <a:t>, </a:t>
            </a:r>
            <a:r>
              <a:rPr lang="ko-KR" altLang="en-US" dirty="0"/>
              <a:t>모임 통장과 관련 없이 게임을 진행하는 등 다양한 기능들이 존재하지만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시간 관계상 시연을 이제 마치도록 하겠습니다 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다시 </a:t>
            </a:r>
            <a:r>
              <a:rPr lang="en-US" altLang="ko-KR" dirty="0"/>
              <a:t>PPT</a:t>
            </a:r>
            <a:r>
              <a:rPr lang="ko-KR" altLang="en-US" dirty="0"/>
              <a:t>로 </a:t>
            </a:r>
            <a:r>
              <a:rPr lang="ko-KR" altLang="en-US" dirty="0" err="1"/>
              <a:t>돌아가볼께요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ko-KR" altLang="en-US" dirty="0" err="1"/>
              <a:t>아키텍처네요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시스템 아키텍처는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저희만의 차별점이 존재하는데요</a:t>
            </a:r>
            <a:endParaRPr lang="en-US" altLang="ko-KR" dirty="0"/>
          </a:p>
          <a:p>
            <a:r>
              <a:rPr lang="ko-KR" altLang="en-US" dirty="0"/>
              <a:t>바로 </a:t>
            </a:r>
            <a:r>
              <a:rPr lang="ko-KR" altLang="en-US" dirty="0" err="1"/>
              <a:t>백엔드</a:t>
            </a:r>
            <a:r>
              <a:rPr lang="ko-KR" altLang="en-US" dirty="0"/>
              <a:t> 서버가 </a:t>
            </a:r>
            <a:r>
              <a:rPr lang="en-US" altLang="ko-KR" dirty="0"/>
              <a:t>2</a:t>
            </a:r>
            <a:r>
              <a:rPr lang="ko-KR" altLang="en-US" dirty="0"/>
              <a:t>개로 나뉜다는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ko-KR" altLang="en-US" dirty="0" err="1"/>
              <a:t>핀볼에</a:t>
            </a:r>
            <a:r>
              <a:rPr lang="ko-KR" altLang="en-US" dirty="0"/>
              <a:t> 대한 로직을 처리하는 </a:t>
            </a:r>
            <a:r>
              <a:rPr lang="ko-KR" altLang="en-US" dirty="0" err="1"/>
              <a:t>핀볼</a:t>
            </a:r>
            <a:r>
              <a:rPr lang="ko-KR" altLang="en-US" dirty="0"/>
              <a:t> 서버와 타행에 관한 로직을 처리하는 </a:t>
            </a:r>
            <a:r>
              <a:rPr lang="ko-KR" altLang="en-US" dirty="0" err="1"/>
              <a:t>마이데이터</a:t>
            </a:r>
            <a:r>
              <a:rPr lang="ko-KR" altLang="en-US" dirty="0"/>
              <a:t> 서버로 </a:t>
            </a:r>
            <a:r>
              <a:rPr lang="ko-KR" altLang="en-US" dirty="0" err="1"/>
              <a:t>백엔드를</a:t>
            </a:r>
            <a:r>
              <a:rPr lang="ko-KR" altLang="en-US" dirty="0"/>
              <a:t> 분할하였습니다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이렇게 한 이유는 저희가 인터넷 전용 은행으로써 타행과 관련된 로직을 따로 나누는 것이 실제 서비스를 하는 환경과 유사하다고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은행이나 </a:t>
            </a:r>
            <a:r>
              <a:rPr lang="ko-KR" altLang="en-US" dirty="0" err="1"/>
              <a:t>핀테크</a:t>
            </a:r>
            <a:r>
              <a:rPr lang="ko-KR" altLang="en-US" dirty="0"/>
              <a:t> 기업의 경우 위와 같이 타사에 관한 정보를 </a:t>
            </a:r>
            <a:r>
              <a:rPr lang="ko-KR" altLang="en-US" dirty="0" err="1"/>
              <a:t>마이데이터</a:t>
            </a:r>
            <a:r>
              <a:rPr lang="ko-KR" altLang="en-US" dirty="0"/>
              <a:t> 종합 포털을 통해서 가져오고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마이데이터</a:t>
            </a:r>
            <a:r>
              <a:rPr lang="ko-KR" altLang="en-US" dirty="0"/>
              <a:t> 서버 또한 </a:t>
            </a:r>
            <a:r>
              <a:rPr lang="ko-KR" altLang="en-US" dirty="0" err="1"/>
              <a:t>마이데이터</a:t>
            </a:r>
            <a:r>
              <a:rPr lang="ko-KR" altLang="en-US" dirty="0"/>
              <a:t> 종합 포털과 같은 역할을 담당합니다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서비스는 다음과 같이 </a:t>
            </a:r>
            <a:r>
              <a:rPr lang="ko-KR" altLang="en-US" dirty="0" err="1"/>
              <a:t>핀볼</a:t>
            </a:r>
            <a:r>
              <a:rPr lang="ko-KR" altLang="en-US" dirty="0"/>
              <a:t> 서버를 거쳐서 </a:t>
            </a:r>
            <a:r>
              <a:rPr lang="ko-KR" altLang="en-US" dirty="0" err="1"/>
              <a:t>마이데이터</a:t>
            </a:r>
            <a:r>
              <a:rPr lang="ko-KR" altLang="en-US" dirty="0"/>
              <a:t> 서버에서 정보를 받아오게 되고 </a:t>
            </a:r>
            <a:endParaRPr lang="en-US" altLang="ko-KR" dirty="0"/>
          </a:p>
          <a:p>
            <a:r>
              <a:rPr lang="ko-KR" altLang="en-US" dirty="0"/>
              <a:t>이를 다시 고객에게 전달해주는 순서로 동작합니다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벡엔드와</a:t>
            </a:r>
            <a:r>
              <a:rPr lang="ko-KR" altLang="en-US" dirty="0"/>
              <a:t> </a:t>
            </a:r>
            <a:r>
              <a:rPr lang="ko-KR" altLang="en-US" dirty="0" err="1"/>
              <a:t>프론트엔드는</a:t>
            </a:r>
            <a:r>
              <a:rPr lang="ko-KR" altLang="en-US" dirty="0"/>
              <a:t> 다음과 같이 다양한 기술들을 활용하였습니다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다음과 같이 </a:t>
            </a:r>
            <a:r>
              <a:rPr lang="en-US" altLang="ko-KR" dirty="0"/>
              <a:t>4</a:t>
            </a:r>
            <a:r>
              <a:rPr lang="ko-KR" altLang="en-US" dirty="0"/>
              <a:t>가지로 이루어져 있는데요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서비스를 소개 하기에 앞서 </a:t>
            </a:r>
            <a:r>
              <a:rPr lang="en-US" altLang="ko-KR" dirty="0"/>
              <a:t>UCC</a:t>
            </a:r>
            <a:r>
              <a:rPr lang="ko-KR" altLang="en-US" dirty="0"/>
              <a:t>를 먼저 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정영빈을 필두로 앞의 </a:t>
            </a:r>
            <a:r>
              <a:rPr lang="en-US" altLang="ko-KR" dirty="0"/>
              <a:t>4</a:t>
            </a:r>
            <a:r>
              <a:rPr lang="ko-KR" altLang="en-US" dirty="0"/>
              <a:t>명은 </a:t>
            </a:r>
            <a:r>
              <a:rPr lang="ko-KR" altLang="en-US" dirty="0" err="1"/>
              <a:t>풀스택</a:t>
            </a:r>
            <a:r>
              <a:rPr lang="en-US" altLang="ko-KR" dirty="0"/>
              <a:t>, </a:t>
            </a:r>
            <a:r>
              <a:rPr lang="ko-KR" altLang="en-US" dirty="0"/>
              <a:t>서정희를 필두로 뒤의 </a:t>
            </a:r>
            <a:r>
              <a:rPr lang="ko-KR" altLang="en-US" dirty="0" err="1"/>
              <a:t>두명은</a:t>
            </a:r>
            <a:r>
              <a:rPr lang="ko-KR" altLang="en-US" dirty="0"/>
              <a:t> 프론트를 맡았습니다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잘 보셨나요</a:t>
            </a:r>
            <a:r>
              <a:rPr lang="en-US" altLang="ko-KR" dirty="0"/>
              <a:t>?? </a:t>
            </a:r>
            <a:r>
              <a:rPr lang="ko-KR" altLang="en-US" dirty="0"/>
              <a:t>게임적인 요소가 부각된 </a:t>
            </a:r>
            <a:r>
              <a:rPr lang="ko-KR" altLang="en-US" dirty="0" err="1"/>
              <a:t>영상이였는데요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핀볼은</a:t>
            </a:r>
            <a:r>
              <a:rPr lang="ko-KR" altLang="en-US" dirty="0"/>
              <a:t> 오직 게임을 위한 서비스는 당연히 아닙니다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핀볼은</a:t>
            </a:r>
            <a:r>
              <a:rPr lang="ko-KR" altLang="en-US" dirty="0"/>
              <a:t> </a:t>
            </a:r>
            <a:r>
              <a:rPr lang="en-US" altLang="ko-KR" dirty="0"/>
              <a:t>Finance</a:t>
            </a:r>
            <a:r>
              <a:rPr lang="ko-KR" altLang="en-US" dirty="0"/>
              <a:t>와 </a:t>
            </a:r>
            <a:r>
              <a:rPr lang="en-US" altLang="ko-KR" dirty="0"/>
              <a:t>Ball</a:t>
            </a:r>
            <a:r>
              <a:rPr lang="ko-KR" altLang="en-US" dirty="0"/>
              <a:t>을 결합한 단어로 금융과 관련된 서비스를 제공합니다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어떤 금융과 관련된 서비스를 제공할까요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핀볼은</a:t>
            </a:r>
            <a:r>
              <a:rPr lang="ko-KR" altLang="en-US" dirty="0"/>
              <a:t> 인터넷 전문은행으로 </a:t>
            </a:r>
            <a:r>
              <a:rPr lang="en-US" altLang="ko-KR" dirty="0"/>
              <a:t>“</a:t>
            </a:r>
            <a:r>
              <a:rPr lang="ko-KR" altLang="en-US" b="1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은행업을 전자금융거래 방법으로 영위하는 은행</a:t>
            </a:r>
            <a:r>
              <a:rPr lang="en-US" altLang="ko-KR" b="1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”</a:t>
            </a:r>
            <a:r>
              <a:rPr lang="ko-KR" altLang="en-US" b="1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입니다</a:t>
            </a:r>
            <a:r>
              <a:rPr lang="en-US" altLang="ko-KR" b="1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쉽게 말하면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온라인으로 대부분의 은행 서비스를 제공하는 은행이죠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대한민국에는 현재 케이뱅크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카카오뱅크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토스뱅크와 같은 인터넷 전문 은행들이 존재하고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다들 한번쯤은 이</a:t>
            </a:r>
            <a:r>
              <a:rPr lang="ko-KR" altLang="en-US" baseline="0" dirty="0"/>
              <a:t> </a:t>
            </a:r>
            <a:r>
              <a:rPr lang="ko-KR" altLang="en-US" dirty="0" err="1"/>
              <a:t>어플들을</a:t>
            </a:r>
            <a:r>
              <a:rPr lang="ko-KR" altLang="en-US" dirty="0"/>
              <a:t> 사용해 </a:t>
            </a:r>
            <a:r>
              <a:rPr lang="ko-KR" altLang="en-US" dirty="0" err="1"/>
              <a:t>보셨을겁니다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기존의 인터넷 전문 은행이 제공하는 기능들은 거의 다 비슷합니다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계좌나 카드들 모아서 보여주고 통장 만드는 등의 기능들로 </a:t>
            </a:r>
            <a:r>
              <a:rPr lang="ko-KR" altLang="en-US" dirty="0" err="1"/>
              <a:t>이루어져있다는</a:t>
            </a:r>
            <a:r>
              <a:rPr lang="ko-KR" altLang="en-US" dirty="0"/>
              <a:t>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이런 은행들과 차별점을 두기 위해서 </a:t>
            </a:r>
            <a:r>
              <a:rPr lang="en-US" altLang="ko-KR" dirty="0"/>
              <a:t>Ball</a:t>
            </a:r>
            <a:r>
              <a:rPr lang="ko-KR" altLang="en-US" dirty="0"/>
              <a:t>을 도입했습니다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en-US" altLang="ko-KR" dirty="0"/>
              <a:t>Ball</a:t>
            </a:r>
            <a:r>
              <a:rPr lang="ko-KR" altLang="en-US" dirty="0"/>
              <a:t>을 통해서 자신의 통장에 있는 금액을 시각적으로 보여주고자 했고 볼을 통한 추가적인 기능들을 제공하고자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왜 </a:t>
            </a:r>
            <a:r>
              <a:rPr lang="en-US" altLang="ko-KR" dirty="0"/>
              <a:t>Ball</a:t>
            </a:r>
            <a:r>
              <a:rPr lang="ko-KR" altLang="en-US" dirty="0"/>
              <a:t>을 통해서 돈을 시각적으로 보여주고자 했을까요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네 바로 이것 때문인데요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최근 연구 결과에 따르면 인간은 숫자 자체를 이해하는 것이 아니라고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 무슨 말이냐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숫자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자체보다는 숫자를 표현하기 위해 사용되는 기호를 활용한다는 것입니다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두뇌는 작은 수를 인식하는데 최적화가 되어있기 때문에 큰 숫자의 경우 느낌적으로 받아들이는 것이지 그 숫자를 정확하게 이해하지 않는다고 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숫자가 아닌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시각적으로 보여주고자 하였습니다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보여주는지 </a:t>
            </a:r>
            <a:r>
              <a:rPr lang="ko-KR" altLang="en-US" dirty="0" err="1"/>
              <a:t>궁금하신가요</a:t>
            </a:r>
            <a:r>
              <a:rPr lang="en-US" altLang="ko-KR" dirty="0"/>
              <a:t>??? 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시연과 함께 어떻게 돈을 시각적으로 표현하고 인터넷 전용 은행의 기능을 제공하는지 알아보도록 </a:t>
            </a:r>
            <a:r>
              <a:rPr lang="ko-KR" altLang="en-US" dirty="0" err="1"/>
              <a:t>할탠데요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시연에 들어가기 전에 오늘 시연에서 보여드릴 핵심 기능을 짧게 먼저 소개하도록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KakaoTalk_20231005_175927246">
            <a:hlinkClick r:id="" action="ppaction://media"/>
            <a:extLst>
              <a:ext uri="{FF2B5EF4-FFF2-40B4-BE49-F238E27FC236}">
                <a16:creationId xmlns:a16="http://schemas.microsoft.com/office/drawing/2014/main" id="{04320FDB-9514-E364-40C7-209BF8F29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8163"/>
            <a:ext cx="17555143" cy="9875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1077</Words>
  <Application>Microsoft Office PowerPoint</Application>
  <PresentationFormat>사용자 지정</PresentationFormat>
  <Paragraphs>164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핀볼 최종 발표</dc:title>
  <dc:subject>Presentation</dc:subject>
  <dc:creator>mangoboard.net_30682119</dc:creator>
  <cp:lastModifiedBy>김정희/21700156</cp:lastModifiedBy>
  <cp:revision>5</cp:revision>
  <dcterms:created xsi:type="dcterms:W3CDTF">2023-10-05T15:05:05Z</dcterms:created>
  <dcterms:modified xsi:type="dcterms:W3CDTF">2023-10-05T15:41:43Z</dcterms:modified>
</cp:coreProperties>
</file>